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8" r:id="rId3"/>
    <p:sldId id="263" r:id="rId4"/>
    <p:sldId id="277" r:id="rId5"/>
    <p:sldId id="279" r:id="rId6"/>
    <p:sldId id="266" r:id="rId7"/>
    <p:sldId id="267" r:id="rId8"/>
    <p:sldId id="269" r:id="rId9"/>
    <p:sldId id="280" r:id="rId10"/>
    <p:sldId id="272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2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8121E58-8A3A-43F0-9CEE-939B853D69F2}">
      <dgm:prSet phldrT="[Texte]" custT="1"/>
      <dgm:spPr/>
      <dgm:t>
        <a:bodyPr/>
        <a:lstStyle/>
        <a:p>
          <a:endParaRPr lang="fr-FR" sz="2000" dirty="0">
            <a:latin typeface="Comic Sans MS" panose="030F0702030302020204" pitchFamily="66" charset="0"/>
          </a:endParaRPr>
        </a:p>
      </dgm:t>
    </dgm:pt>
    <dgm:pt modelId="{7985501B-5645-493A-958C-2DBA9A879335}" type="parTrans" cxnId="{6EC84509-2D32-4210-8540-3806A81ABE7F}">
      <dgm:prSet/>
      <dgm:spPr/>
      <dgm:t>
        <a:bodyPr/>
        <a:lstStyle/>
        <a:p>
          <a:endParaRPr lang="fr-FR"/>
        </a:p>
      </dgm:t>
    </dgm:pt>
    <dgm:pt modelId="{90449F27-AC36-4E99-A58B-3C20A1CFC440}" type="sibTrans" cxnId="{6EC84509-2D32-4210-8540-3806A81ABE7F}">
      <dgm:prSet/>
      <dgm:spPr/>
      <dgm:t>
        <a:bodyPr/>
        <a:lstStyle/>
        <a:p>
          <a:endParaRPr lang="fr-FR"/>
        </a:p>
      </dgm:t>
    </dgm:pt>
    <dgm:pt modelId="{1BB8406B-4F4F-443C-B618-24812E3E7BBF}">
      <dgm:prSet phldrT="[Texte]" custT="1"/>
      <dgm:spPr/>
      <dgm:t>
        <a:bodyPr/>
        <a:lstStyle/>
        <a:p>
          <a:endParaRPr lang="fr-FR" sz="2000" dirty="0">
            <a:latin typeface="Comic Sans MS" panose="030F0702030302020204" pitchFamily="66" charset="0"/>
          </a:endParaRPr>
        </a:p>
      </dgm:t>
    </dgm:pt>
    <dgm:pt modelId="{0771FC5D-EFCF-4938-A351-B4EBFD7C3621}" type="parTrans" cxnId="{2D2B6BEB-65B4-4F34-990F-A335D8825986}">
      <dgm:prSet/>
      <dgm:spPr/>
      <dgm:t>
        <a:bodyPr/>
        <a:lstStyle/>
        <a:p>
          <a:endParaRPr lang="fr-FR"/>
        </a:p>
      </dgm:t>
    </dgm:pt>
    <dgm:pt modelId="{262554AC-7FD7-4D6F-A179-0126745ED506}" type="sibTrans" cxnId="{2D2B6BEB-65B4-4F34-990F-A335D8825986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103" custLinFactNeighborY="-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3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3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2D2B6BEB-65B4-4F34-990F-A335D8825986}" srcId="{B7C41448-1A49-4230-998B-79D18A704205}" destId="{1BB8406B-4F4F-443C-B618-24812E3E7BBF}" srcOrd="1" destOrd="0" parTransId="{0771FC5D-EFCF-4938-A351-B4EBFD7C3621}" sibTransId="{262554AC-7FD7-4D6F-A179-0126745ED506}"/>
    <dgm:cxn modelId="{6EC84509-2D32-4210-8540-3806A81ABE7F}" srcId="{F99EB356-576E-4CE6-909C-05F604BB4504}" destId="{D8121E58-8A3A-43F0-9CEE-939B853D69F2}" srcOrd="1" destOrd="0" parTransId="{7985501B-5645-493A-958C-2DBA9A879335}" sibTransId="{90449F27-AC36-4E99-A58B-3C20A1CFC440}"/>
    <dgm:cxn modelId="{7C812600-9C51-41A0-A37A-2CAF5E610EE5}" type="presOf" srcId="{F375B92B-E3A0-499D-90F7-28818F26CAF0}" destId="{4CA6D5DD-52C0-4C62-8F6F-47CA448D4922}" srcOrd="0" destOrd="2" presId="urn:microsoft.com/office/officeart/2005/8/layout/hList1"/>
    <dgm:cxn modelId="{73E2C1ED-79E4-48BF-9957-C50119038906}" srcId="{F99EB356-576E-4CE6-909C-05F604BB4504}" destId="{CC8E0A5D-6FD1-4399-93B5-107562E2A4F3}" srcOrd="2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2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D0AEB7C6-9C0E-4337-9D50-D1BFAF61244C}" type="presOf" srcId="{D8121E58-8A3A-43F0-9CEE-939B853D69F2}" destId="{5768DDB5-8E46-4761-ACA2-EFB7202DF4A0}" srcOrd="0" destOrd="1" presId="urn:microsoft.com/office/officeart/2005/8/layout/hList1"/>
    <dgm:cxn modelId="{1F1690AD-27ED-42B8-B648-8882CD099CCA}" type="presOf" srcId="{1BB8406B-4F4F-443C-B618-24812E3E7BBF}" destId="{4CA6D5DD-52C0-4C62-8F6F-47CA448D4922}" srcOrd="0" destOrd="1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2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4195" custLinFactNeighborY="-7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2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2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7C812600-9C51-41A0-A37A-2CAF5E610EE5}" type="presOf" srcId="{F375B92B-E3A0-499D-90F7-28818F26CAF0}" destId="{4CA6D5DD-52C0-4C62-8F6F-47CA448D4922}" srcOrd="0" destOrd="1" presId="urn:microsoft.com/office/officeart/2005/8/layout/hList1"/>
    <dgm:cxn modelId="{73E2C1ED-79E4-48BF-9957-C50119038906}" srcId="{F99EB356-576E-4CE6-909C-05F604BB4504}" destId="{CC8E0A5D-6FD1-4399-93B5-107562E2A4F3}" srcOrd="1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1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1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4195" custLinFactNeighborY="-7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2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2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7C812600-9C51-41A0-A37A-2CAF5E610EE5}" type="presOf" srcId="{F375B92B-E3A0-499D-90F7-28818F26CAF0}" destId="{4CA6D5DD-52C0-4C62-8F6F-47CA448D4922}" srcOrd="0" destOrd="1" presId="urn:microsoft.com/office/officeart/2005/8/layout/hList1"/>
    <dgm:cxn modelId="{73E2C1ED-79E4-48BF-9957-C50119038906}" srcId="{F99EB356-576E-4CE6-909C-05F604BB4504}" destId="{CC8E0A5D-6FD1-4399-93B5-107562E2A4F3}" srcOrd="1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1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1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4195" custLinFactNeighborY="-7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2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2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7C812600-9C51-41A0-A37A-2CAF5E610EE5}" type="presOf" srcId="{F375B92B-E3A0-499D-90F7-28818F26CAF0}" destId="{4CA6D5DD-52C0-4C62-8F6F-47CA448D4922}" srcOrd="0" destOrd="1" presId="urn:microsoft.com/office/officeart/2005/8/layout/hList1"/>
    <dgm:cxn modelId="{73E2C1ED-79E4-48BF-9957-C50119038906}" srcId="{F99EB356-576E-4CE6-909C-05F604BB4504}" destId="{CC8E0A5D-6FD1-4399-93B5-107562E2A4F3}" srcOrd="1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1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1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4195" custLinFactNeighborY="-7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2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2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7C812600-9C51-41A0-A37A-2CAF5E610EE5}" type="presOf" srcId="{F375B92B-E3A0-499D-90F7-28818F26CAF0}" destId="{4CA6D5DD-52C0-4C62-8F6F-47CA448D4922}" srcOrd="0" destOrd="1" presId="urn:microsoft.com/office/officeart/2005/8/layout/hList1"/>
    <dgm:cxn modelId="{73E2C1ED-79E4-48BF-9957-C50119038906}" srcId="{F99EB356-576E-4CE6-909C-05F604BB4504}" destId="{CC8E0A5D-6FD1-4399-93B5-107562E2A4F3}" srcOrd="1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1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1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3579F2-3FB0-4060-8349-A0BFA7649C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41448-1A49-4230-998B-79D18A704205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6DD5D2B6-5315-4C9B-90AC-6373306C967E}" type="parTrans" cxnId="{37224427-AEDE-4E53-A246-A5ED57DA49D3}">
      <dgm:prSet/>
      <dgm:spPr/>
      <dgm:t>
        <a:bodyPr/>
        <a:lstStyle/>
        <a:p>
          <a:endParaRPr lang="fr-FR"/>
        </a:p>
      </dgm:t>
    </dgm:pt>
    <dgm:pt modelId="{D854739F-82DA-4046-9B7C-4FC378307E35}" type="sibTrans" cxnId="{37224427-AEDE-4E53-A246-A5ED57DA49D3}">
      <dgm:prSet/>
      <dgm:spPr/>
      <dgm:t>
        <a:bodyPr/>
        <a:lstStyle/>
        <a:p>
          <a:endParaRPr lang="fr-FR"/>
        </a:p>
      </dgm:t>
    </dgm:pt>
    <dgm:pt modelId="{263E3ED7-C321-4D47-89A8-485D6616B30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suis super bien,</a:t>
          </a:r>
        </a:p>
      </dgm:t>
    </dgm:pt>
    <dgm:pt modelId="{405D4625-4379-43FC-84C6-0EDFE62AB184}" type="parTrans" cxnId="{A0643D3A-EA6D-4E43-9AA8-0E5AF4920B3E}">
      <dgm:prSet/>
      <dgm:spPr/>
      <dgm:t>
        <a:bodyPr/>
        <a:lstStyle/>
        <a:p>
          <a:endParaRPr lang="fr-FR"/>
        </a:p>
      </dgm:t>
    </dgm:pt>
    <dgm:pt modelId="{D686F135-D629-4C19-AA64-ABDF75CDD639}" type="sibTrans" cxnId="{A0643D3A-EA6D-4E43-9AA8-0E5AF4920B3E}">
      <dgm:prSet/>
      <dgm:spPr/>
      <dgm:t>
        <a:bodyPr/>
        <a:lstStyle/>
        <a:p>
          <a:endParaRPr lang="fr-FR"/>
        </a:p>
      </dgm:t>
    </dgm:pt>
    <dgm:pt modelId="{F375B92B-E3A0-499D-90F7-28818F26CAF0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garder ce rythme très longtemps</a:t>
          </a:r>
        </a:p>
      </dgm:t>
    </dgm:pt>
    <dgm:pt modelId="{F14F74B4-D5E5-4DD6-92F9-2D9FC2FE5640}" type="parTrans" cxnId="{AD4CDAD9-D0D8-4BB7-9AD8-03A389C15200}">
      <dgm:prSet/>
      <dgm:spPr/>
      <dgm:t>
        <a:bodyPr/>
        <a:lstStyle/>
        <a:p>
          <a:endParaRPr lang="fr-FR"/>
        </a:p>
      </dgm:t>
    </dgm:pt>
    <dgm:pt modelId="{7D99F6FF-147E-41C1-ABE4-BFE65B939145}" type="sibTrans" cxnId="{AD4CDAD9-D0D8-4BB7-9AD8-03A389C15200}">
      <dgm:prSet/>
      <dgm:spPr/>
      <dgm:t>
        <a:bodyPr/>
        <a:lstStyle/>
        <a:p>
          <a:endParaRPr lang="fr-FR"/>
        </a:p>
      </dgm:t>
    </dgm:pt>
    <dgm:pt modelId="{F99EB356-576E-4CE6-909C-05F604BB4504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4549F904-ADA2-42F7-A78E-B2D13D7BA2BA}" type="parTrans" cxnId="{75603E5B-9ED6-4680-979F-94094CE1AD01}">
      <dgm:prSet/>
      <dgm:spPr/>
      <dgm:t>
        <a:bodyPr/>
        <a:lstStyle/>
        <a:p>
          <a:endParaRPr lang="fr-FR"/>
        </a:p>
      </dgm:t>
    </dgm:pt>
    <dgm:pt modelId="{B65DA00E-B2D7-4490-ADC3-98FB772E8CFA}" type="sibTrans" cxnId="{75603E5B-9ED6-4680-979F-94094CE1AD01}">
      <dgm:prSet/>
      <dgm:spPr/>
      <dgm:t>
        <a:bodyPr/>
        <a:lstStyle/>
        <a:p>
          <a:endParaRPr lang="fr-FR"/>
        </a:p>
      </dgm:t>
    </dgm:pt>
    <dgm:pt modelId="{7F8AA668-CB86-43A3-963E-535DD8D7816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me sens bien,</a:t>
          </a:r>
        </a:p>
      </dgm:t>
    </dgm:pt>
    <dgm:pt modelId="{78EA44EE-CDE6-424B-889D-6A9F679BD960}" type="parTrans" cxnId="{9E0DDAD4-2029-40E7-ACE6-19E1ADED8D54}">
      <dgm:prSet/>
      <dgm:spPr/>
      <dgm:t>
        <a:bodyPr/>
        <a:lstStyle/>
        <a:p>
          <a:endParaRPr lang="fr-FR"/>
        </a:p>
      </dgm:t>
    </dgm:pt>
    <dgm:pt modelId="{E44E6C9E-21D3-43A8-9F16-9E9A7A40952B}" type="sibTrans" cxnId="{9E0DDAD4-2029-40E7-ACE6-19E1ADED8D54}">
      <dgm:prSet/>
      <dgm:spPr/>
      <dgm:t>
        <a:bodyPr/>
        <a:lstStyle/>
        <a:p>
          <a:endParaRPr lang="fr-FR"/>
        </a:p>
      </dgm:t>
    </dgm:pt>
    <dgm:pt modelId="{CC8E0A5D-6FD1-4399-93B5-107562E2A4F3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commence à transpirer un peu,</a:t>
          </a:r>
        </a:p>
      </dgm:t>
    </dgm:pt>
    <dgm:pt modelId="{C402C967-7C73-4A53-96BF-138BAFDE54CA}" type="parTrans" cxnId="{73E2C1ED-79E4-48BF-9957-C50119038906}">
      <dgm:prSet/>
      <dgm:spPr/>
      <dgm:t>
        <a:bodyPr/>
        <a:lstStyle/>
        <a:p>
          <a:endParaRPr lang="fr-FR"/>
        </a:p>
      </dgm:t>
    </dgm:pt>
    <dgm:pt modelId="{464F984C-9009-40F8-87DA-716A8FA0B3A3}" type="sibTrans" cxnId="{73E2C1ED-79E4-48BF-9957-C50119038906}">
      <dgm:prSet/>
      <dgm:spPr/>
      <dgm:t>
        <a:bodyPr/>
        <a:lstStyle/>
        <a:p>
          <a:endParaRPr lang="fr-FR"/>
        </a:p>
      </dgm:t>
    </dgm:pt>
    <dgm:pt modelId="{8190FD2B-6927-4CE8-A47C-AC7631364C3C}">
      <dgm:prSet phldrT="[Texte]"/>
      <dgm:spPr/>
      <dgm:t>
        <a:bodyPr/>
        <a:lstStyle/>
        <a:p>
          <a:r>
            <a:rPr lang="fr-FR" dirty="0"/>
            <a:t>t</a:t>
          </a:r>
        </a:p>
      </dgm:t>
    </dgm:pt>
    <dgm:pt modelId="{D7917942-0C9A-419A-A72B-E2F1565BABFC}" type="parTrans" cxnId="{8FBE3499-C326-471D-96EA-31A21016C702}">
      <dgm:prSet/>
      <dgm:spPr/>
      <dgm:t>
        <a:bodyPr/>
        <a:lstStyle/>
        <a:p>
          <a:endParaRPr lang="fr-FR"/>
        </a:p>
      </dgm:t>
    </dgm:pt>
    <dgm:pt modelId="{74FE95D0-C79D-4A9E-AED1-6EBFFB27E3B4}" type="sibTrans" cxnId="{8FBE3499-C326-471D-96EA-31A21016C702}">
      <dgm:prSet/>
      <dgm:spPr/>
      <dgm:t>
        <a:bodyPr/>
        <a:lstStyle/>
        <a:p>
          <a:endParaRPr lang="fr-FR"/>
        </a:p>
      </dgm:t>
    </dgm:pt>
    <dgm:pt modelId="{CF1EAB9C-6FEB-4F6D-8D86-B5A5DA6CFAE7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tiens mais c’est dure,</a:t>
          </a:r>
        </a:p>
      </dgm:t>
    </dgm:pt>
    <dgm:pt modelId="{D8D8C0F3-5C03-4DA1-9B9E-8E5C58824A24}" type="parTrans" cxnId="{FF35C59E-9D0D-40B8-86CE-1A2B515644B3}">
      <dgm:prSet/>
      <dgm:spPr/>
      <dgm:t>
        <a:bodyPr/>
        <a:lstStyle/>
        <a:p>
          <a:endParaRPr lang="fr-FR"/>
        </a:p>
      </dgm:t>
    </dgm:pt>
    <dgm:pt modelId="{495C3457-C2F2-4313-B06F-F1BC6106F46F}" type="sibTrans" cxnId="{FF35C59E-9D0D-40B8-86CE-1A2B515644B3}">
      <dgm:prSet/>
      <dgm:spPr/>
      <dgm:t>
        <a:bodyPr/>
        <a:lstStyle/>
        <a:p>
          <a:endParaRPr lang="fr-FR"/>
        </a:p>
      </dgm:t>
    </dgm:pt>
    <dgm:pt modelId="{81277CE3-219C-4E3E-A89D-D17B44D17FCA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transpire beaucoup,</a:t>
          </a:r>
        </a:p>
      </dgm:t>
    </dgm:pt>
    <dgm:pt modelId="{FEE044A1-6725-4DBE-A1B2-89AF3C8EAD1C}" type="parTrans" cxnId="{72974149-18E3-43CD-9A3E-FC667D050D2F}">
      <dgm:prSet/>
      <dgm:spPr/>
      <dgm:t>
        <a:bodyPr/>
        <a:lstStyle/>
        <a:p>
          <a:endParaRPr lang="fr-FR"/>
        </a:p>
      </dgm:t>
    </dgm:pt>
    <dgm:pt modelId="{FAED41A3-3FAA-480A-9049-2A520B7A181D}" type="sibTrans" cxnId="{72974149-18E3-43CD-9A3E-FC667D050D2F}">
      <dgm:prSet/>
      <dgm:spPr/>
      <dgm:t>
        <a:bodyPr/>
        <a:lstStyle/>
        <a:p>
          <a:endParaRPr lang="fr-FR"/>
        </a:p>
      </dgm:t>
    </dgm:pt>
    <dgm:pt modelId="{87CD3714-D720-4E81-8092-DE25DAB27E11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peux parler sans problème</a:t>
          </a:r>
        </a:p>
      </dgm:t>
    </dgm:pt>
    <dgm:pt modelId="{AB0292F7-D493-49DC-A35A-8B67AD76DDCD}" type="parTrans" cxnId="{A73F6802-D354-4A39-A268-A8EE9D3E57A0}">
      <dgm:prSet/>
      <dgm:spPr/>
      <dgm:t>
        <a:bodyPr/>
        <a:lstStyle/>
        <a:p>
          <a:endParaRPr lang="fr-FR"/>
        </a:p>
      </dgm:t>
    </dgm:pt>
    <dgm:pt modelId="{839027C2-08FF-44F7-ADDC-7007397D70CA}" type="sibTrans" cxnId="{A73F6802-D354-4A39-A268-A8EE9D3E57A0}">
      <dgm:prSet/>
      <dgm:spPr/>
      <dgm:t>
        <a:bodyPr/>
        <a:lstStyle/>
        <a:p>
          <a:endParaRPr lang="fr-FR"/>
        </a:p>
      </dgm:t>
    </dgm:pt>
    <dgm:pt modelId="{3EC43704-9D37-4516-988F-111ADC61701C}">
      <dgm:prSet phldrT="[Texte]" custT="1"/>
      <dgm:spPr/>
      <dgm:t>
        <a:bodyPr/>
        <a:lstStyle/>
        <a:p>
          <a:r>
            <a:rPr lang="fr-FR" sz="1000" dirty="0">
              <a:latin typeface="Comic Sans MS" panose="030F0702030302020204" pitchFamily="66" charset="0"/>
            </a:rPr>
            <a:t>Je n’ai plus envie de parler ou ça devient difficile</a:t>
          </a:r>
        </a:p>
      </dgm:t>
    </dgm:pt>
    <dgm:pt modelId="{7836C445-8071-43CD-B3D7-85DAC3A6F34C}" type="parTrans" cxnId="{3F09FFA3-6274-40B1-87A0-5A524F446C2A}">
      <dgm:prSet/>
      <dgm:spPr/>
      <dgm:t>
        <a:bodyPr/>
        <a:lstStyle/>
        <a:p>
          <a:endParaRPr lang="fr-FR"/>
        </a:p>
      </dgm:t>
    </dgm:pt>
    <dgm:pt modelId="{A4482D2E-9BEF-40A3-8428-5E76EA06F8E2}" type="sibTrans" cxnId="{3F09FFA3-6274-40B1-87A0-5A524F446C2A}">
      <dgm:prSet/>
      <dgm:spPr/>
      <dgm:t>
        <a:bodyPr/>
        <a:lstStyle/>
        <a:p>
          <a:endParaRPr lang="fr-FR"/>
        </a:p>
      </dgm:t>
    </dgm:pt>
    <dgm:pt modelId="{DBDE4B23-EC8A-49E9-A33F-DCFBADF15A78}" type="pres">
      <dgm:prSet presAssocID="{EA3579F2-3FB0-4060-8349-A0BFA7649C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6DC8D9-DCF0-4D52-ADDE-A68307CBBD0B}" type="pres">
      <dgm:prSet presAssocID="{B7C41448-1A49-4230-998B-79D18A704205}" presName="composite" presStyleCnt="0"/>
      <dgm:spPr/>
    </dgm:pt>
    <dgm:pt modelId="{8A83BEB7-2232-47EA-AC4C-C67CBC17C5D4}" type="pres">
      <dgm:prSet presAssocID="{B7C41448-1A49-4230-998B-79D18A704205}" presName="parTx" presStyleLbl="alignNode1" presStyleIdx="0" presStyleCnt="3" custLinFactNeighborX="-4195" custLinFactNeighborY="-7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A6D5DD-52C0-4C62-8F6F-47CA448D4922}" type="pres">
      <dgm:prSet presAssocID="{B7C41448-1A49-4230-998B-79D18A7042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89DCF-0B24-41EF-AFDE-F110B9A6E795}" type="pres">
      <dgm:prSet presAssocID="{D854739F-82DA-4046-9B7C-4FC378307E35}" presName="space" presStyleCnt="0"/>
      <dgm:spPr/>
    </dgm:pt>
    <dgm:pt modelId="{1F3F70AC-A33B-4461-9187-D811131F8A0D}" type="pres">
      <dgm:prSet presAssocID="{F99EB356-576E-4CE6-909C-05F604BB4504}" presName="composite" presStyleCnt="0"/>
      <dgm:spPr/>
    </dgm:pt>
    <dgm:pt modelId="{B94F03E8-C131-4D45-954A-5C1473DBA886}" type="pres">
      <dgm:prSet presAssocID="{F99EB356-576E-4CE6-909C-05F604BB45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8DDB5-8E46-4761-ACA2-EFB7202DF4A0}" type="pres">
      <dgm:prSet presAssocID="{F99EB356-576E-4CE6-909C-05F604BB45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591B64-AF5A-48DF-9ABB-3CE0DA5EA029}" type="pres">
      <dgm:prSet presAssocID="{B65DA00E-B2D7-4490-ADC3-98FB772E8CFA}" presName="space" presStyleCnt="0"/>
      <dgm:spPr/>
    </dgm:pt>
    <dgm:pt modelId="{DBF1A19F-FEE2-4A04-8A8A-3B7AC2F4C537}" type="pres">
      <dgm:prSet presAssocID="{8190FD2B-6927-4CE8-A47C-AC7631364C3C}" presName="composite" presStyleCnt="0"/>
      <dgm:spPr/>
    </dgm:pt>
    <dgm:pt modelId="{C57CBE9F-E935-49F9-8BD0-BE0059B91F8A}" type="pres">
      <dgm:prSet presAssocID="{8190FD2B-6927-4CE8-A47C-AC7631364C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8582B-FF8E-42F3-BF34-CA70FCD7A672}" type="pres">
      <dgm:prSet presAssocID="{8190FD2B-6927-4CE8-A47C-AC7631364C3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3F6802-D354-4A39-A268-A8EE9D3E57A0}" srcId="{F99EB356-576E-4CE6-909C-05F604BB4504}" destId="{87CD3714-D720-4E81-8092-DE25DAB27E11}" srcOrd="2" destOrd="0" parTransId="{AB0292F7-D493-49DC-A35A-8B67AD76DDCD}" sibTransId="{839027C2-08FF-44F7-ADDC-7007397D70CA}"/>
    <dgm:cxn modelId="{FF35C59E-9D0D-40B8-86CE-1A2B515644B3}" srcId="{8190FD2B-6927-4CE8-A47C-AC7631364C3C}" destId="{CF1EAB9C-6FEB-4F6D-8D86-B5A5DA6CFAE7}" srcOrd="0" destOrd="0" parTransId="{D8D8C0F3-5C03-4DA1-9B9E-8E5C58824A24}" sibTransId="{495C3457-C2F2-4313-B06F-F1BC6106F46F}"/>
    <dgm:cxn modelId="{0C0BFE58-2B58-4128-AF66-FCAB292A9518}" type="presOf" srcId="{87CD3714-D720-4E81-8092-DE25DAB27E11}" destId="{5768DDB5-8E46-4761-ACA2-EFB7202DF4A0}" srcOrd="0" destOrd="2" presId="urn:microsoft.com/office/officeart/2005/8/layout/hList1"/>
    <dgm:cxn modelId="{A0643D3A-EA6D-4E43-9AA8-0E5AF4920B3E}" srcId="{B7C41448-1A49-4230-998B-79D18A704205}" destId="{263E3ED7-C321-4D47-89A8-485D6616B307}" srcOrd="0" destOrd="0" parTransId="{405D4625-4379-43FC-84C6-0EDFE62AB184}" sibTransId="{D686F135-D629-4C19-AA64-ABDF75CDD639}"/>
    <dgm:cxn modelId="{3F09FFA3-6274-40B1-87A0-5A524F446C2A}" srcId="{8190FD2B-6927-4CE8-A47C-AC7631364C3C}" destId="{3EC43704-9D37-4516-988F-111ADC61701C}" srcOrd="2" destOrd="0" parTransId="{7836C445-8071-43CD-B3D7-85DAC3A6F34C}" sibTransId="{A4482D2E-9BEF-40A3-8428-5E76EA06F8E2}"/>
    <dgm:cxn modelId="{3C364741-5510-410C-A1A7-5C5549AF4EB1}" type="presOf" srcId="{EA3579F2-3FB0-4060-8349-A0BFA7649CE4}" destId="{DBDE4B23-EC8A-49E9-A33F-DCFBADF15A78}" srcOrd="0" destOrd="0" presId="urn:microsoft.com/office/officeart/2005/8/layout/hList1"/>
    <dgm:cxn modelId="{7C812600-9C51-41A0-A37A-2CAF5E610EE5}" type="presOf" srcId="{F375B92B-E3A0-499D-90F7-28818F26CAF0}" destId="{4CA6D5DD-52C0-4C62-8F6F-47CA448D4922}" srcOrd="0" destOrd="1" presId="urn:microsoft.com/office/officeart/2005/8/layout/hList1"/>
    <dgm:cxn modelId="{73E2C1ED-79E4-48BF-9957-C50119038906}" srcId="{F99EB356-576E-4CE6-909C-05F604BB4504}" destId="{CC8E0A5D-6FD1-4399-93B5-107562E2A4F3}" srcOrd="1" destOrd="0" parTransId="{C402C967-7C73-4A53-96BF-138BAFDE54CA}" sibTransId="{464F984C-9009-40F8-87DA-716A8FA0B3A3}"/>
    <dgm:cxn modelId="{8FBE3499-C326-471D-96EA-31A21016C702}" srcId="{EA3579F2-3FB0-4060-8349-A0BFA7649CE4}" destId="{8190FD2B-6927-4CE8-A47C-AC7631364C3C}" srcOrd="2" destOrd="0" parTransId="{D7917942-0C9A-419A-A72B-E2F1565BABFC}" sibTransId="{74FE95D0-C79D-4A9E-AED1-6EBFFB27E3B4}"/>
    <dgm:cxn modelId="{86D9F20A-BA9B-4EFE-847A-3ADE89A3C372}" type="presOf" srcId="{CC8E0A5D-6FD1-4399-93B5-107562E2A4F3}" destId="{5768DDB5-8E46-4761-ACA2-EFB7202DF4A0}" srcOrd="0" destOrd="1" presId="urn:microsoft.com/office/officeart/2005/8/layout/hList1"/>
    <dgm:cxn modelId="{328DA1AC-CA66-406C-A6D8-C080F67B9DB7}" type="presOf" srcId="{3EC43704-9D37-4516-988F-111ADC61701C}" destId="{F848582B-FF8E-42F3-BF34-CA70FCD7A672}" srcOrd="0" destOrd="2" presId="urn:microsoft.com/office/officeart/2005/8/layout/hList1"/>
    <dgm:cxn modelId="{75603E5B-9ED6-4680-979F-94094CE1AD01}" srcId="{EA3579F2-3FB0-4060-8349-A0BFA7649CE4}" destId="{F99EB356-576E-4CE6-909C-05F604BB4504}" srcOrd="1" destOrd="0" parTransId="{4549F904-ADA2-42F7-A78E-B2D13D7BA2BA}" sibTransId="{B65DA00E-B2D7-4490-ADC3-98FB772E8CFA}"/>
    <dgm:cxn modelId="{72974149-18E3-43CD-9A3E-FC667D050D2F}" srcId="{8190FD2B-6927-4CE8-A47C-AC7631364C3C}" destId="{81277CE3-219C-4E3E-A89D-D17B44D17FCA}" srcOrd="1" destOrd="0" parTransId="{FEE044A1-6725-4DBE-A1B2-89AF3C8EAD1C}" sibTransId="{FAED41A3-3FAA-480A-9049-2A520B7A181D}"/>
    <dgm:cxn modelId="{6E8979FD-9ABC-44D6-9D21-9B4E2EC2A0E9}" type="presOf" srcId="{263E3ED7-C321-4D47-89A8-485D6616B307}" destId="{4CA6D5DD-52C0-4C62-8F6F-47CA448D4922}" srcOrd="0" destOrd="0" presId="urn:microsoft.com/office/officeart/2005/8/layout/hList1"/>
    <dgm:cxn modelId="{12CC46B6-1364-48B8-BB9E-DBD91A3F94E0}" type="presOf" srcId="{F99EB356-576E-4CE6-909C-05F604BB4504}" destId="{B94F03E8-C131-4D45-954A-5C1473DBA886}" srcOrd="0" destOrd="0" presId="urn:microsoft.com/office/officeart/2005/8/layout/hList1"/>
    <dgm:cxn modelId="{9E0DDAD4-2029-40E7-ACE6-19E1ADED8D54}" srcId="{F99EB356-576E-4CE6-909C-05F604BB4504}" destId="{7F8AA668-CB86-43A3-963E-535DD8D78167}" srcOrd="0" destOrd="0" parTransId="{78EA44EE-CDE6-424B-889D-6A9F679BD960}" sibTransId="{E44E6C9E-21D3-43A8-9F16-9E9A7A40952B}"/>
    <dgm:cxn modelId="{18BBE796-A0BF-4390-AB81-A3F28C1075D9}" type="presOf" srcId="{81277CE3-219C-4E3E-A89D-D17B44D17FCA}" destId="{F848582B-FF8E-42F3-BF34-CA70FCD7A672}" srcOrd="0" destOrd="1" presId="urn:microsoft.com/office/officeart/2005/8/layout/hList1"/>
    <dgm:cxn modelId="{37224427-AEDE-4E53-A246-A5ED57DA49D3}" srcId="{EA3579F2-3FB0-4060-8349-A0BFA7649CE4}" destId="{B7C41448-1A49-4230-998B-79D18A704205}" srcOrd="0" destOrd="0" parTransId="{6DD5D2B6-5315-4C9B-90AC-6373306C967E}" sibTransId="{D854739F-82DA-4046-9B7C-4FC378307E35}"/>
    <dgm:cxn modelId="{E137B176-A042-4CBA-BE31-E66C28B71EF4}" type="presOf" srcId="{CF1EAB9C-6FEB-4F6D-8D86-B5A5DA6CFAE7}" destId="{F848582B-FF8E-42F3-BF34-CA70FCD7A672}" srcOrd="0" destOrd="0" presId="urn:microsoft.com/office/officeart/2005/8/layout/hList1"/>
    <dgm:cxn modelId="{AD4CDAD9-D0D8-4BB7-9AD8-03A389C15200}" srcId="{B7C41448-1A49-4230-998B-79D18A704205}" destId="{F375B92B-E3A0-499D-90F7-28818F26CAF0}" srcOrd="1" destOrd="0" parTransId="{F14F74B4-D5E5-4DD6-92F9-2D9FC2FE5640}" sibTransId="{7D99F6FF-147E-41C1-ABE4-BFE65B939145}"/>
    <dgm:cxn modelId="{58A87024-F414-4D6C-981A-549E9C542FF5}" type="presOf" srcId="{7F8AA668-CB86-43A3-963E-535DD8D78167}" destId="{5768DDB5-8E46-4761-ACA2-EFB7202DF4A0}" srcOrd="0" destOrd="0" presId="urn:microsoft.com/office/officeart/2005/8/layout/hList1"/>
    <dgm:cxn modelId="{3E10CB3C-C2E6-43C1-A6C1-D03372416051}" type="presOf" srcId="{B7C41448-1A49-4230-998B-79D18A704205}" destId="{8A83BEB7-2232-47EA-AC4C-C67CBC17C5D4}" srcOrd="0" destOrd="0" presId="urn:microsoft.com/office/officeart/2005/8/layout/hList1"/>
    <dgm:cxn modelId="{A2EF911B-A98E-42F4-B45A-1AC0810888CA}" type="presOf" srcId="{8190FD2B-6927-4CE8-A47C-AC7631364C3C}" destId="{C57CBE9F-E935-49F9-8BD0-BE0059B91F8A}" srcOrd="0" destOrd="0" presId="urn:microsoft.com/office/officeart/2005/8/layout/hList1"/>
    <dgm:cxn modelId="{0CE7D174-4636-4F65-B0EE-96B1ECA80C9B}" type="presParOf" srcId="{DBDE4B23-EC8A-49E9-A33F-DCFBADF15A78}" destId="{546DC8D9-DCF0-4D52-ADDE-A68307CBBD0B}" srcOrd="0" destOrd="0" presId="urn:microsoft.com/office/officeart/2005/8/layout/hList1"/>
    <dgm:cxn modelId="{CE87FBF1-105B-4675-BBCE-781852F44666}" type="presParOf" srcId="{546DC8D9-DCF0-4D52-ADDE-A68307CBBD0B}" destId="{8A83BEB7-2232-47EA-AC4C-C67CBC17C5D4}" srcOrd="0" destOrd="0" presId="urn:microsoft.com/office/officeart/2005/8/layout/hList1"/>
    <dgm:cxn modelId="{476A84AF-F4FD-4CEC-B4EA-A42C3F820387}" type="presParOf" srcId="{546DC8D9-DCF0-4D52-ADDE-A68307CBBD0B}" destId="{4CA6D5DD-52C0-4C62-8F6F-47CA448D4922}" srcOrd="1" destOrd="0" presId="urn:microsoft.com/office/officeart/2005/8/layout/hList1"/>
    <dgm:cxn modelId="{47CA3C3B-8E39-4BE8-911B-B17B73458B3B}" type="presParOf" srcId="{DBDE4B23-EC8A-49E9-A33F-DCFBADF15A78}" destId="{E9189DCF-0B24-41EF-AFDE-F110B9A6E795}" srcOrd="1" destOrd="0" presId="urn:microsoft.com/office/officeart/2005/8/layout/hList1"/>
    <dgm:cxn modelId="{30985E89-A51D-428B-B2CD-5E906A9DF39E}" type="presParOf" srcId="{DBDE4B23-EC8A-49E9-A33F-DCFBADF15A78}" destId="{1F3F70AC-A33B-4461-9187-D811131F8A0D}" srcOrd="2" destOrd="0" presId="urn:microsoft.com/office/officeart/2005/8/layout/hList1"/>
    <dgm:cxn modelId="{846C49F1-BAF4-4D2B-9702-061E37D772EB}" type="presParOf" srcId="{1F3F70AC-A33B-4461-9187-D811131F8A0D}" destId="{B94F03E8-C131-4D45-954A-5C1473DBA886}" srcOrd="0" destOrd="0" presId="urn:microsoft.com/office/officeart/2005/8/layout/hList1"/>
    <dgm:cxn modelId="{1479A8DA-57D8-47CA-AA36-D75799CCC02B}" type="presParOf" srcId="{1F3F70AC-A33B-4461-9187-D811131F8A0D}" destId="{5768DDB5-8E46-4761-ACA2-EFB7202DF4A0}" srcOrd="1" destOrd="0" presId="urn:microsoft.com/office/officeart/2005/8/layout/hList1"/>
    <dgm:cxn modelId="{F08C15D1-7349-4532-81FB-F64F352A84B3}" type="presParOf" srcId="{DBDE4B23-EC8A-49E9-A33F-DCFBADF15A78}" destId="{61591B64-AF5A-48DF-9ABB-3CE0DA5EA029}" srcOrd="3" destOrd="0" presId="urn:microsoft.com/office/officeart/2005/8/layout/hList1"/>
    <dgm:cxn modelId="{11B20470-37A1-444B-A387-D3394FFA0BEE}" type="presParOf" srcId="{DBDE4B23-EC8A-49E9-A33F-DCFBADF15A78}" destId="{DBF1A19F-FEE2-4A04-8A8A-3B7AC2F4C537}" srcOrd="4" destOrd="0" presId="urn:microsoft.com/office/officeart/2005/8/layout/hList1"/>
    <dgm:cxn modelId="{921F400F-ADDD-43ED-95F1-74DBE2826612}" type="presParOf" srcId="{DBF1A19F-FEE2-4A04-8A8A-3B7AC2F4C537}" destId="{C57CBE9F-E935-49F9-8BD0-BE0059B91F8A}" srcOrd="0" destOrd="0" presId="urn:microsoft.com/office/officeart/2005/8/layout/hList1"/>
    <dgm:cxn modelId="{8EBB255D-3353-40E3-B4F1-25D830DDCE00}" type="presParOf" srcId="{DBF1A19F-FEE2-4A04-8A8A-3B7AC2F4C537}" destId="{F848582B-FF8E-42F3-BF34-CA70FCD7A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871443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t</a:t>
          </a:r>
        </a:p>
      </dsp:txBody>
      <dsp:txXfrm>
        <a:off x="0" y="871443"/>
        <a:ext cx="2476500" cy="990600"/>
      </dsp:txXfrm>
    </dsp:sp>
    <dsp:sp modelId="{4CA6D5DD-52C0-4C62-8F6F-47CA448D4922}">
      <dsp:nvSpPr>
        <dsp:cNvPr id="0" name=""/>
        <dsp:cNvSpPr/>
      </dsp:nvSpPr>
      <dsp:spPr>
        <a:xfrm>
          <a:off x="2540" y="1871592"/>
          <a:ext cx="2476500" cy="2666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suis super bien,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2540" y="1871592"/>
        <a:ext cx="2476500" cy="2666081"/>
      </dsp:txXfrm>
    </dsp:sp>
    <dsp:sp modelId="{B94F03E8-C131-4D45-954A-5C1473DBA886}">
      <dsp:nvSpPr>
        <dsp:cNvPr id="0" name=""/>
        <dsp:cNvSpPr/>
      </dsp:nvSpPr>
      <dsp:spPr>
        <a:xfrm>
          <a:off x="2825750" y="88099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t</a:t>
          </a:r>
        </a:p>
      </dsp:txBody>
      <dsp:txXfrm>
        <a:off x="2825750" y="880992"/>
        <a:ext cx="2476500" cy="990600"/>
      </dsp:txXfrm>
    </dsp:sp>
    <dsp:sp modelId="{5768DDB5-8E46-4761-ACA2-EFB7202DF4A0}">
      <dsp:nvSpPr>
        <dsp:cNvPr id="0" name=""/>
        <dsp:cNvSpPr/>
      </dsp:nvSpPr>
      <dsp:spPr>
        <a:xfrm>
          <a:off x="2825750" y="1871592"/>
          <a:ext cx="2476500" cy="2666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me sens bien,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2825750" y="1871592"/>
        <a:ext cx="2476500" cy="2666081"/>
      </dsp:txXfrm>
    </dsp:sp>
    <dsp:sp modelId="{C57CBE9F-E935-49F9-8BD0-BE0059B91F8A}">
      <dsp:nvSpPr>
        <dsp:cNvPr id="0" name=""/>
        <dsp:cNvSpPr/>
      </dsp:nvSpPr>
      <dsp:spPr>
        <a:xfrm>
          <a:off x="5648960" y="88099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t</a:t>
          </a:r>
        </a:p>
      </dsp:txBody>
      <dsp:txXfrm>
        <a:off x="5648960" y="880992"/>
        <a:ext cx="2476500" cy="990600"/>
      </dsp:txXfrm>
    </dsp:sp>
    <dsp:sp modelId="{F848582B-FF8E-42F3-BF34-CA70FCD7A672}">
      <dsp:nvSpPr>
        <dsp:cNvPr id="0" name=""/>
        <dsp:cNvSpPr/>
      </dsp:nvSpPr>
      <dsp:spPr>
        <a:xfrm>
          <a:off x="5648960" y="1871592"/>
          <a:ext cx="2476500" cy="2666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tiens mais c’est dure,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transpire beaucoup,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5648960" y="1871592"/>
        <a:ext cx="2476500" cy="266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0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0" y="0"/>
        <a:ext cx="1277302" cy="432000"/>
      </dsp:txXfrm>
    </dsp:sp>
    <dsp:sp modelId="{4CA6D5DD-52C0-4C62-8F6F-47CA448D4922}">
      <dsp:nvSpPr>
        <dsp:cNvPr id="0" name=""/>
        <dsp:cNvSpPr/>
      </dsp:nvSpPr>
      <dsp:spPr>
        <a:xfrm>
          <a:off x="1310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suis super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1310" y="444343"/>
        <a:ext cx="1277302" cy="1309678"/>
      </dsp:txXfrm>
    </dsp:sp>
    <dsp:sp modelId="{B94F03E8-C131-4D45-954A-5C1473DBA886}">
      <dsp:nvSpPr>
        <dsp:cNvPr id="0" name=""/>
        <dsp:cNvSpPr/>
      </dsp:nvSpPr>
      <dsp:spPr>
        <a:xfrm>
          <a:off x="1457434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1457434" y="12343"/>
        <a:ext cx="1277302" cy="432000"/>
      </dsp:txXfrm>
    </dsp:sp>
    <dsp:sp modelId="{5768DDB5-8E46-4761-ACA2-EFB7202DF4A0}">
      <dsp:nvSpPr>
        <dsp:cNvPr id="0" name=""/>
        <dsp:cNvSpPr/>
      </dsp:nvSpPr>
      <dsp:spPr>
        <a:xfrm>
          <a:off x="1457434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me sens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1457434" y="444343"/>
        <a:ext cx="1277302" cy="1309678"/>
      </dsp:txXfrm>
    </dsp:sp>
    <dsp:sp modelId="{C57CBE9F-E935-49F9-8BD0-BE0059B91F8A}">
      <dsp:nvSpPr>
        <dsp:cNvPr id="0" name=""/>
        <dsp:cNvSpPr/>
      </dsp:nvSpPr>
      <dsp:spPr>
        <a:xfrm>
          <a:off x="2913559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2913559" y="12343"/>
        <a:ext cx="1277302" cy="432000"/>
      </dsp:txXfrm>
    </dsp:sp>
    <dsp:sp modelId="{F848582B-FF8E-42F3-BF34-CA70FCD7A672}">
      <dsp:nvSpPr>
        <dsp:cNvPr id="0" name=""/>
        <dsp:cNvSpPr/>
      </dsp:nvSpPr>
      <dsp:spPr>
        <a:xfrm>
          <a:off x="2913559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tiens mais c’est dure,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transpire beaucoup,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2913559" y="444343"/>
        <a:ext cx="1277302" cy="1309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0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0" y="0"/>
        <a:ext cx="1277302" cy="432000"/>
      </dsp:txXfrm>
    </dsp:sp>
    <dsp:sp modelId="{4CA6D5DD-52C0-4C62-8F6F-47CA448D4922}">
      <dsp:nvSpPr>
        <dsp:cNvPr id="0" name=""/>
        <dsp:cNvSpPr/>
      </dsp:nvSpPr>
      <dsp:spPr>
        <a:xfrm>
          <a:off x="1310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suis super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1310" y="444343"/>
        <a:ext cx="1277302" cy="1309678"/>
      </dsp:txXfrm>
    </dsp:sp>
    <dsp:sp modelId="{B94F03E8-C131-4D45-954A-5C1473DBA886}">
      <dsp:nvSpPr>
        <dsp:cNvPr id="0" name=""/>
        <dsp:cNvSpPr/>
      </dsp:nvSpPr>
      <dsp:spPr>
        <a:xfrm>
          <a:off x="1457434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1457434" y="12343"/>
        <a:ext cx="1277302" cy="432000"/>
      </dsp:txXfrm>
    </dsp:sp>
    <dsp:sp modelId="{5768DDB5-8E46-4761-ACA2-EFB7202DF4A0}">
      <dsp:nvSpPr>
        <dsp:cNvPr id="0" name=""/>
        <dsp:cNvSpPr/>
      </dsp:nvSpPr>
      <dsp:spPr>
        <a:xfrm>
          <a:off x="1457434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me sens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1457434" y="444343"/>
        <a:ext cx="1277302" cy="1309678"/>
      </dsp:txXfrm>
    </dsp:sp>
    <dsp:sp modelId="{C57CBE9F-E935-49F9-8BD0-BE0059B91F8A}">
      <dsp:nvSpPr>
        <dsp:cNvPr id="0" name=""/>
        <dsp:cNvSpPr/>
      </dsp:nvSpPr>
      <dsp:spPr>
        <a:xfrm>
          <a:off x="2913559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2913559" y="12343"/>
        <a:ext cx="1277302" cy="432000"/>
      </dsp:txXfrm>
    </dsp:sp>
    <dsp:sp modelId="{F848582B-FF8E-42F3-BF34-CA70FCD7A672}">
      <dsp:nvSpPr>
        <dsp:cNvPr id="0" name=""/>
        <dsp:cNvSpPr/>
      </dsp:nvSpPr>
      <dsp:spPr>
        <a:xfrm>
          <a:off x="2913559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tiens mais c’est dure,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transpire beaucoup,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2913559" y="444343"/>
        <a:ext cx="1277302" cy="1309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0"/>
          <a:ext cx="127563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0" y="0"/>
        <a:ext cx="1275636" cy="432000"/>
      </dsp:txXfrm>
    </dsp:sp>
    <dsp:sp modelId="{4CA6D5DD-52C0-4C62-8F6F-47CA448D4922}">
      <dsp:nvSpPr>
        <dsp:cNvPr id="0" name=""/>
        <dsp:cNvSpPr/>
      </dsp:nvSpPr>
      <dsp:spPr>
        <a:xfrm>
          <a:off x="1308" y="444343"/>
          <a:ext cx="1275636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suis super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1308" y="444343"/>
        <a:ext cx="1275636" cy="1309678"/>
      </dsp:txXfrm>
    </dsp:sp>
    <dsp:sp modelId="{B94F03E8-C131-4D45-954A-5C1473DBA886}">
      <dsp:nvSpPr>
        <dsp:cNvPr id="0" name=""/>
        <dsp:cNvSpPr/>
      </dsp:nvSpPr>
      <dsp:spPr>
        <a:xfrm>
          <a:off x="1455534" y="12343"/>
          <a:ext cx="127563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1455534" y="12343"/>
        <a:ext cx="1275636" cy="432000"/>
      </dsp:txXfrm>
    </dsp:sp>
    <dsp:sp modelId="{5768DDB5-8E46-4761-ACA2-EFB7202DF4A0}">
      <dsp:nvSpPr>
        <dsp:cNvPr id="0" name=""/>
        <dsp:cNvSpPr/>
      </dsp:nvSpPr>
      <dsp:spPr>
        <a:xfrm>
          <a:off x="1455534" y="444343"/>
          <a:ext cx="1275636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me sens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1455534" y="444343"/>
        <a:ext cx="1275636" cy="1309678"/>
      </dsp:txXfrm>
    </dsp:sp>
    <dsp:sp modelId="{C57CBE9F-E935-49F9-8BD0-BE0059B91F8A}">
      <dsp:nvSpPr>
        <dsp:cNvPr id="0" name=""/>
        <dsp:cNvSpPr/>
      </dsp:nvSpPr>
      <dsp:spPr>
        <a:xfrm>
          <a:off x="2909760" y="12343"/>
          <a:ext cx="127563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2909760" y="12343"/>
        <a:ext cx="1275636" cy="432000"/>
      </dsp:txXfrm>
    </dsp:sp>
    <dsp:sp modelId="{F848582B-FF8E-42F3-BF34-CA70FCD7A672}">
      <dsp:nvSpPr>
        <dsp:cNvPr id="0" name=""/>
        <dsp:cNvSpPr/>
      </dsp:nvSpPr>
      <dsp:spPr>
        <a:xfrm>
          <a:off x="2909760" y="444343"/>
          <a:ext cx="1275636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tiens mais c’est dure,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transpire beaucoup,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2909760" y="444343"/>
        <a:ext cx="1275636" cy="1309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0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0" y="0"/>
        <a:ext cx="1277302" cy="432000"/>
      </dsp:txXfrm>
    </dsp:sp>
    <dsp:sp modelId="{4CA6D5DD-52C0-4C62-8F6F-47CA448D4922}">
      <dsp:nvSpPr>
        <dsp:cNvPr id="0" name=""/>
        <dsp:cNvSpPr/>
      </dsp:nvSpPr>
      <dsp:spPr>
        <a:xfrm>
          <a:off x="1310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suis super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1310" y="444343"/>
        <a:ext cx="1277302" cy="1309678"/>
      </dsp:txXfrm>
    </dsp:sp>
    <dsp:sp modelId="{B94F03E8-C131-4D45-954A-5C1473DBA886}">
      <dsp:nvSpPr>
        <dsp:cNvPr id="0" name=""/>
        <dsp:cNvSpPr/>
      </dsp:nvSpPr>
      <dsp:spPr>
        <a:xfrm>
          <a:off x="1457434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1457434" y="12343"/>
        <a:ext cx="1277302" cy="432000"/>
      </dsp:txXfrm>
    </dsp:sp>
    <dsp:sp modelId="{5768DDB5-8E46-4761-ACA2-EFB7202DF4A0}">
      <dsp:nvSpPr>
        <dsp:cNvPr id="0" name=""/>
        <dsp:cNvSpPr/>
      </dsp:nvSpPr>
      <dsp:spPr>
        <a:xfrm>
          <a:off x="1457434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me sens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1457434" y="444343"/>
        <a:ext cx="1277302" cy="1309678"/>
      </dsp:txXfrm>
    </dsp:sp>
    <dsp:sp modelId="{C57CBE9F-E935-49F9-8BD0-BE0059B91F8A}">
      <dsp:nvSpPr>
        <dsp:cNvPr id="0" name=""/>
        <dsp:cNvSpPr/>
      </dsp:nvSpPr>
      <dsp:spPr>
        <a:xfrm>
          <a:off x="2913559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2913559" y="12343"/>
        <a:ext cx="1277302" cy="432000"/>
      </dsp:txXfrm>
    </dsp:sp>
    <dsp:sp modelId="{F848582B-FF8E-42F3-BF34-CA70FCD7A672}">
      <dsp:nvSpPr>
        <dsp:cNvPr id="0" name=""/>
        <dsp:cNvSpPr/>
      </dsp:nvSpPr>
      <dsp:spPr>
        <a:xfrm>
          <a:off x="2913559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tiens mais c’est dure,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transpire beaucoup,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2913559" y="444343"/>
        <a:ext cx="1277302" cy="1309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BEB7-2232-47EA-AC4C-C67CBC17C5D4}">
      <dsp:nvSpPr>
        <dsp:cNvPr id="0" name=""/>
        <dsp:cNvSpPr/>
      </dsp:nvSpPr>
      <dsp:spPr>
        <a:xfrm>
          <a:off x="0" y="0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0" y="0"/>
        <a:ext cx="1277302" cy="432000"/>
      </dsp:txXfrm>
    </dsp:sp>
    <dsp:sp modelId="{4CA6D5DD-52C0-4C62-8F6F-47CA448D4922}">
      <dsp:nvSpPr>
        <dsp:cNvPr id="0" name=""/>
        <dsp:cNvSpPr/>
      </dsp:nvSpPr>
      <dsp:spPr>
        <a:xfrm>
          <a:off x="1310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suis super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garder ce rythme très longtemps</a:t>
          </a:r>
        </a:p>
      </dsp:txBody>
      <dsp:txXfrm>
        <a:off x="1310" y="444343"/>
        <a:ext cx="1277302" cy="1309678"/>
      </dsp:txXfrm>
    </dsp:sp>
    <dsp:sp modelId="{B94F03E8-C131-4D45-954A-5C1473DBA886}">
      <dsp:nvSpPr>
        <dsp:cNvPr id="0" name=""/>
        <dsp:cNvSpPr/>
      </dsp:nvSpPr>
      <dsp:spPr>
        <a:xfrm>
          <a:off x="1457434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1457434" y="12343"/>
        <a:ext cx="1277302" cy="432000"/>
      </dsp:txXfrm>
    </dsp:sp>
    <dsp:sp modelId="{5768DDB5-8E46-4761-ACA2-EFB7202DF4A0}">
      <dsp:nvSpPr>
        <dsp:cNvPr id="0" name=""/>
        <dsp:cNvSpPr/>
      </dsp:nvSpPr>
      <dsp:spPr>
        <a:xfrm>
          <a:off x="1457434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me sens bien,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commence à transpirer un peu,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peux parler sans problème</a:t>
          </a:r>
        </a:p>
      </dsp:txBody>
      <dsp:txXfrm>
        <a:off x="1457434" y="444343"/>
        <a:ext cx="1277302" cy="1309678"/>
      </dsp:txXfrm>
    </dsp:sp>
    <dsp:sp modelId="{C57CBE9F-E935-49F9-8BD0-BE0059B91F8A}">
      <dsp:nvSpPr>
        <dsp:cNvPr id="0" name=""/>
        <dsp:cNvSpPr/>
      </dsp:nvSpPr>
      <dsp:spPr>
        <a:xfrm>
          <a:off x="2913559" y="12343"/>
          <a:ext cx="1277302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t</a:t>
          </a:r>
        </a:p>
      </dsp:txBody>
      <dsp:txXfrm>
        <a:off x="2913559" y="12343"/>
        <a:ext cx="1277302" cy="432000"/>
      </dsp:txXfrm>
    </dsp:sp>
    <dsp:sp modelId="{F848582B-FF8E-42F3-BF34-CA70FCD7A672}">
      <dsp:nvSpPr>
        <dsp:cNvPr id="0" name=""/>
        <dsp:cNvSpPr/>
      </dsp:nvSpPr>
      <dsp:spPr>
        <a:xfrm>
          <a:off x="2913559" y="444343"/>
          <a:ext cx="1277302" cy="13096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tiens mais c’est dure,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transpire beaucoup,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>
              <a:latin typeface="Comic Sans MS" panose="030F0702030302020204" pitchFamily="66" charset="0"/>
            </a:rPr>
            <a:t>Je n’ai plus envie de parler ou ça devient difficile</a:t>
          </a:r>
        </a:p>
      </dsp:txBody>
      <dsp:txXfrm>
        <a:off x="2913559" y="444343"/>
        <a:ext cx="1277302" cy="130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4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5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32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27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64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91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98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60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60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29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38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72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4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13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5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01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7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F0C6-11C4-4105-93E2-B2D7970EF67A}" type="datetimeFigureOut">
              <a:rPr lang="fr-FR" smtClean="0"/>
              <a:t>12/01/2024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C13F-9A2A-4AC9-8D4E-DCF27A70409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77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15.png"/><Relationship Id="rId26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21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diagramLayout" Target="../diagrams/layout3.xml"/><Relationship Id="rId17" Type="http://schemas.openxmlformats.org/officeDocument/2006/relationships/image" Target="../media/image14.png"/><Relationship Id="rId25" Type="http://schemas.openxmlformats.org/officeDocument/2006/relationships/image" Target="../media/image17.png"/><Relationship Id="rId2" Type="http://schemas.openxmlformats.org/officeDocument/2006/relationships/diagramData" Target="../diagrams/data2.xml"/><Relationship Id="rId16" Type="http://schemas.openxmlformats.org/officeDocument/2006/relationships/image" Target="../media/image9.jpg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Data" Target="../diagrams/data3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23" Type="http://schemas.openxmlformats.org/officeDocument/2006/relationships/diagramColors" Target="../diagrams/colors4.xml"/><Relationship Id="rId10" Type="http://schemas.openxmlformats.org/officeDocument/2006/relationships/image" Target="../media/image13.jpeg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Relationship Id="rId14" Type="http://schemas.openxmlformats.org/officeDocument/2006/relationships/diagramColors" Target="../diagrams/colors3.xml"/><Relationship Id="rId22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Relationship Id="rId14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166" y="618518"/>
            <a:ext cx="11324492" cy="1478570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QUELQUES OUTILS POUR VOUS ACCOMPAGNER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09" y="1588684"/>
            <a:ext cx="4811205" cy="5106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0227">
            <a:off x="641530" y="2307314"/>
            <a:ext cx="2465753" cy="147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8698" r="28276" b="43299"/>
          <a:stretch/>
        </p:blipFill>
        <p:spPr>
          <a:xfrm rot="1265183">
            <a:off x="9300717" y="2244574"/>
            <a:ext cx="2208972" cy="202602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703945">
            <a:off x="9962677" y="3687420"/>
            <a:ext cx="885051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APQ</a:t>
            </a:r>
          </a:p>
        </p:txBody>
      </p:sp>
    </p:spTree>
    <p:extLst>
      <p:ext uri="{BB962C8B-B14F-4D97-AF65-F5344CB8AC3E}">
        <p14:creationId xmlns:p14="http://schemas.microsoft.com/office/powerpoint/2010/main" val="385662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84469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Ex 1 : MON CARNET DE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394" y="829993"/>
            <a:ext cx="11071274" cy="5528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La semaine du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Nom :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Prénom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Je colorie 1 partie du dessin chaque fois que je participe à 1 APQ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Mes activités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7)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r="3300" b="806"/>
          <a:stretch/>
        </p:blipFill>
        <p:spPr>
          <a:xfrm>
            <a:off x="5584874" y="2672862"/>
            <a:ext cx="5706795" cy="3953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610621" y="5528603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56031" y="5343937"/>
            <a:ext cx="42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36430" y="4909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80559" y="3506275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40692" y="4162318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282085" y="4055884"/>
            <a:ext cx="3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26181" y="3409628"/>
            <a:ext cx="47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0394" y="6471138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B050"/>
                </a:solidFill>
              </a:rPr>
              <a:t>Exemple tiré de l’éducation APQ Alberta, canada  2007</a:t>
            </a:r>
          </a:p>
        </p:txBody>
      </p:sp>
    </p:spTree>
    <p:extLst>
      <p:ext uri="{BB962C8B-B14F-4D97-AF65-F5344CB8AC3E}">
        <p14:creationId xmlns:p14="http://schemas.microsoft.com/office/powerpoint/2010/main" val="201044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84469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Ex 2 : MON CARNET DE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42535"/>
            <a:ext cx="11071274" cy="5528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La semaine du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Nom :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Prénom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Je colorie 1 bonhomme chaque fois que je participe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à 1 APQ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Mes activités dans la semaine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92" y="1878036"/>
            <a:ext cx="5088673" cy="459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27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84469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Ex 3 : MON CARNET DE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42535"/>
            <a:ext cx="11071274" cy="5528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La semaine du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Nom :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Prénom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Je colorie ou j’entoure 1 accessoire chaque fois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que je participe à 1 APQ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Mes activités dans la semaine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1)				7)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2)				8)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3)				9)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4)				10)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5967" r="4231" b="13453"/>
          <a:stretch/>
        </p:blipFill>
        <p:spPr>
          <a:xfrm>
            <a:off x="6569611" y="1632487"/>
            <a:ext cx="5020997" cy="46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2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84469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Ex 4 : MON CARNET DE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16315"/>
            <a:ext cx="11535508" cy="5528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La semaine du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Nom : 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Prénom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Je colorie 1 posture chaque fois que je participe à 1 APQ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Mes activités dans la semaine :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1)				7)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2)				8)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3)				9)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4)				10)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2000" dirty="0"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9628" r="2063"/>
          <a:stretch/>
        </p:blipFill>
        <p:spPr>
          <a:xfrm>
            <a:off x="7724335" y="2286245"/>
            <a:ext cx="3629465" cy="436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97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551" y="182419"/>
            <a:ext cx="11408898" cy="76011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Comment envisager ces 30’ dans ma classe ?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8698" r="28276" b="43299"/>
          <a:stretch/>
        </p:blipFill>
        <p:spPr>
          <a:xfrm rot="1265183">
            <a:off x="10143218" y="4732468"/>
            <a:ext cx="1802721" cy="16534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703945">
            <a:off x="10602053" y="5853844"/>
            <a:ext cx="885051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APQ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33AF0-24A3-40AB-A3ED-AA81D87C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1475161"/>
            <a:ext cx="10944663" cy="4609515"/>
          </a:xfrm>
        </p:spPr>
        <p:txBody>
          <a:bodyPr/>
          <a:lstStyle/>
          <a:p>
            <a:r>
              <a:rPr lang="fr-FR" dirty="0"/>
              <a:t>Investir les lieux existants : pas besoin de beaucoup de matériel ou d’espace (préau, classe, salle polyvalente, cours de récréation, installations proches de l’école</a:t>
            </a:r>
          </a:p>
          <a:p>
            <a:r>
              <a:rPr lang="fr-FR" dirty="0"/>
              <a:t>Séquencer ce temps de pratique selon les besoins des élèves : avant la classe, pendant la récréation, durant la classe entre 2 séquences pédagogiques ou avant / après un contrôle, retour de cantine, en fin de journée…autant de possible pour servir les apprentissages.</a:t>
            </a:r>
          </a:p>
          <a:p>
            <a:r>
              <a:rPr lang="fr-FR" dirty="0"/>
              <a:t>Profiter de ces temps de pratique pour recentrer les élèves sur eux </a:t>
            </a:r>
          </a:p>
          <a:p>
            <a:pPr marL="0" indent="0">
              <a:buNone/>
            </a:pPr>
            <a:r>
              <a:rPr lang="fr-FR" dirty="0"/>
              <a:t>   / sur leur bien-être / leur santé à la fois physique et mentale</a:t>
            </a:r>
          </a:p>
        </p:txBody>
      </p:sp>
    </p:spTree>
    <p:extLst>
      <p:ext uri="{BB962C8B-B14F-4D97-AF65-F5344CB8AC3E}">
        <p14:creationId xmlns:p14="http://schemas.microsoft.com/office/powerpoint/2010/main" val="1337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7618" y="663291"/>
            <a:ext cx="10306721" cy="77836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Comic Sans MS" panose="030F0702030302020204" pitchFamily="66" charset="0"/>
              </a:rPr>
              <a:t>Exemple 1</a:t>
            </a:r>
            <a:r>
              <a:rPr lang="fr-FR" sz="3600" dirty="0"/>
              <a:t> </a:t>
            </a:r>
            <a:r>
              <a:rPr lang="fr-FR" sz="3600" dirty="0">
                <a:latin typeface="Comic Sans MS" panose="030F0702030302020204" pitchFamily="66" charset="0"/>
              </a:rPr>
              <a:t>DE PLANIFICATION / SEMAINIER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36583"/>
              </p:ext>
            </p:extLst>
          </p:nvPr>
        </p:nvGraphicFramePr>
        <p:xfrm>
          <a:off x="126608" y="2433712"/>
          <a:ext cx="11943471" cy="298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85">
                  <a:extLst>
                    <a:ext uri="{9D8B030D-6E8A-4147-A177-3AD203B41FA5}">
                      <a16:colId xmlns:a16="http://schemas.microsoft.com/office/drawing/2014/main" val="1764612859"/>
                    </a:ext>
                  </a:extLst>
                </a:gridCol>
                <a:gridCol w="1481637">
                  <a:extLst>
                    <a:ext uri="{9D8B030D-6E8A-4147-A177-3AD203B41FA5}">
                      <a16:colId xmlns:a16="http://schemas.microsoft.com/office/drawing/2014/main" val="1083090336"/>
                    </a:ext>
                  </a:extLst>
                </a:gridCol>
                <a:gridCol w="1604576">
                  <a:extLst>
                    <a:ext uri="{9D8B030D-6E8A-4147-A177-3AD203B41FA5}">
                      <a16:colId xmlns:a16="http://schemas.microsoft.com/office/drawing/2014/main" val="2001321008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3226612887"/>
                    </a:ext>
                  </a:extLst>
                </a:gridCol>
                <a:gridCol w="1519311">
                  <a:extLst>
                    <a:ext uri="{9D8B030D-6E8A-4147-A177-3AD203B41FA5}">
                      <a16:colId xmlns:a16="http://schemas.microsoft.com/office/drawing/2014/main" val="4105943536"/>
                    </a:ext>
                  </a:extLst>
                </a:gridCol>
                <a:gridCol w="1943256">
                  <a:extLst>
                    <a:ext uri="{9D8B030D-6E8A-4147-A177-3AD203B41FA5}">
                      <a16:colId xmlns:a16="http://schemas.microsoft.com/office/drawing/2014/main" val="1155508493"/>
                    </a:ext>
                  </a:extLst>
                </a:gridCol>
                <a:gridCol w="1855020">
                  <a:extLst>
                    <a:ext uri="{9D8B030D-6E8A-4147-A177-3AD203B41FA5}">
                      <a16:colId xmlns:a16="http://schemas.microsoft.com/office/drawing/2014/main" val="2589930807"/>
                    </a:ext>
                  </a:extLst>
                </a:gridCol>
              </a:tblGrid>
              <a:tr h="34451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4647"/>
                  </a:ext>
                </a:extLst>
              </a:tr>
              <a:tr h="34451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46782"/>
                  </a:ext>
                </a:extLst>
              </a:tr>
              <a:tr h="2251117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Activités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athlétiques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Avant la classe </a:t>
                      </a: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PARCOURS MISE EN FORME</a:t>
                      </a:r>
                    </a:p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Pendant une récré</a:t>
                      </a: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EX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fr-FR" sz="1600" dirty="0">
                          <a:latin typeface="Comic Sans MS" panose="030F0702030302020204" pitchFamily="66" charset="0"/>
                        </a:rPr>
                        <a:t>BALLE PRISONNIER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Avant un contrôle</a:t>
                      </a: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RELAXATION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/ CONCENTRATION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Activités  coopération/ opposition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ou expression corporelle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20’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Entre 2 grosses séquences pédagogiques</a:t>
                      </a: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JEUX DE ROLES / PARCOURS LUDIQUES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Fin de journée</a:t>
                      </a: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RELAXATION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EVACUER LA FATIGUE 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1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4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354375"/>
            <a:ext cx="10306721" cy="77836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Comic Sans MS" panose="030F0702030302020204" pitchFamily="66" charset="0"/>
              </a:rPr>
              <a:t>Exemple 2</a:t>
            </a:r>
            <a:r>
              <a:rPr lang="fr-FR" sz="3600" dirty="0"/>
              <a:t> </a:t>
            </a:r>
            <a:r>
              <a:rPr lang="fr-FR" sz="3600" dirty="0">
                <a:latin typeface="Comic Sans MS" panose="030F0702030302020204" pitchFamily="66" charset="0"/>
              </a:rPr>
              <a:t>DE PLANIFICATION / SEMAINIER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822045"/>
              </p:ext>
            </p:extLst>
          </p:nvPr>
        </p:nvGraphicFramePr>
        <p:xfrm>
          <a:off x="208670" y="2377440"/>
          <a:ext cx="11774659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006">
                  <a:extLst>
                    <a:ext uri="{9D8B030D-6E8A-4147-A177-3AD203B41FA5}">
                      <a16:colId xmlns:a16="http://schemas.microsoft.com/office/drawing/2014/main" val="1764612859"/>
                    </a:ext>
                  </a:extLst>
                </a:gridCol>
                <a:gridCol w="1796562">
                  <a:extLst>
                    <a:ext uri="{9D8B030D-6E8A-4147-A177-3AD203B41FA5}">
                      <a16:colId xmlns:a16="http://schemas.microsoft.com/office/drawing/2014/main" val="100104720"/>
                    </a:ext>
                  </a:extLst>
                </a:gridCol>
                <a:gridCol w="1448973">
                  <a:extLst>
                    <a:ext uri="{9D8B030D-6E8A-4147-A177-3AD203B41FA5}">
                      <a16:colId xmlns:a16="http://schemas.microsoft.com/office/drawing/2014/main" val="3226612887"/>
                    </a:ext>
                  </a:extLst>
                </a:gridCol>
                <a:gridCol w="1434904">
                  <a:extLst>
                    <a:ext uri="{9D8B030D-6E8A-4147-A177-3AD203B41FA5}">
                      <a16:colId xmlns:a16="http://schemas.microsoft.com/office/drawing/2014/main" val="41059435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55508493"/>
                    </a:ext>
                  </a:extLst>
                </a:gridCol>
                <a:gridCol w="2070699">
                  <a:extLst>
                    <a:ext uri="{9D8B030D-6E8A-4147-A177-3AD203B41FA5}">
                      <a16:colId xmlns:a16="http://schemas.microsoft.com/office/drawing/2014/main" val="4012775971"/>
                    </a:ext>
                  </a:extLst>
                </a:gridCol>
                <a:gridCol w="1737715">
                  <a:extLst>
                    <a:ext uri="{9D8B030D-6E8A-4147-A177-3AD203B41FA5}">
                      <a16:colId xmlns:a16="http://schemas.microsoft.com/office/drawing/2014/main" val="2589930807"/>
                    </a:ext>
                  </a:extLst>
                </a:gridCol>
              </a:tblGrid>
              <a:tr h="175848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46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4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20’</a:t>
                      </a:r>
                      <a:endParaRPr lang="fr-FR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200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PARCOURS 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MISE EN 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FORME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Retour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de cantine</a:t>
                      </a:r>
                    </a:p>
                    <a:p>
                      <a:pPr algn="ctr"/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(excitation)</a:t>
                      </a: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RESPIRATION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Activité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aquatique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Activités de coopération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/</a:t>
                      </a:r>
                    </a:p>
                    <a:p>
                      <a:pPr algn="ctr"/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opposition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Avant la classe 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REVEIL </a:t>
                      </a: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DYNAMIQUE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Pendant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une récré</a:t>
                      </a:r>
                    </a:p>
                    <a:p>
                      <a:pPr algn="ctr"/>
                      <a:endParaRPr lang="fr-FR" sz="1200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JEUX DE BALLE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Fin de journée</a:t>
                      </a:r>
                    </a:p>
                    <a:p>
                      <a:pPr algn="ctr"/>
                      <a:endParaRPr lang="fr-FR" sz="11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RELAXATION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EVACUER LA FATIGUE 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1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6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354375"/>
            <a:ext cx="10306721" cy="77836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Comic Sans MS" panose="030F0702030302020204" pitchFamily="66" charset="0"/>
              </a:rPr>
              <a:t>Exemple 3</a:t>
            </a:r>
            <a:r>
              <a:rPr lang="fr-FR" sz="3600" dirty="0"/>
              <a:t> </a:t>
            </a:r>
            <a:r>
              <a:rPr lang="fr-FR" sz="3600" dirty="0">
                <a:latin typeface="Comic Sans MS" panose="030F0702030302020204" pitchFamily="66" charset="0"/>
              </a:rPr>
              <a:t>DE PLANIFICATION / SEMAINIER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47219"/>
              </p:ext>
            </p:extLst>
          </p:nvPr>
        </p:nvGraphicFramePr>
        <p:xfrm>
          <a:off x="208670" y="2377440"/>
          <a:ext cx="11774659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95">
                  <a:extLst>
                    <a:ext uri="{9D8B030D-6E8A-4147-A177-3AD203B41FA5}">
                      <a16:colId xmlns:a16="http://schemas.microsoft.com/office/drawing/2014/main" val="1764612859"/>
                    </a:ext>
                  </a:extLst>
                </a:gridCol>
                <a:gridCol w="1983544">
                  <a:extLst>
                    <a:ext uri="{9D8B030D-6E8A-4147-A177-3AD203B41FA5}">
                      <a16:colId xmlns:a16="http://schemas.microsoft.com/office/drawing/2014/main" val="3226612887"/>
                    </a:ext>
                  </a:extLst>
                </a:gridCol>
                <a:gridCol w="1631853">
                  <a:extLst>
                    <a:ext uri="{9D8B030D-6E8A-4147-A177-3AD203B41FA5}">
                      <a16:colId xmlns:a16="http://schemas.microsoft.com/office/drawing/2014/main" val="4105943536"/>
                    </a:ext>
                  </a:extLst>
                </a:gridCol>
                <a:gridCol w="1844453">
                  <a:extLst>
                    <a:ext uri="{9D8B030D-6E8A-4147-A177-3AD203B41FA5}">
                      <a16:colId xmlns:a16="http://schemas.microsoft.com/office/drawing/2014/main" val="1155508493"/>
                    </a:ext>
                  </a:extLst>
                </a:gridCol>
                <a:gridCol w="2070699">
                  <a:extLst>
                    <a:ext uri="{9D8B030D-6E8A-4147-A177-3AD203B41FA5}">
                      <a16:colId xmlns:a16="http://schemas.microsoft.com/office/drawing/2014/main" val="4012775971"/>
                    </a:ext>
                  </a:extLst>
                </a:gridCol>
                <a:gridCol w="1737715">
                  <a:extLst>
                    <a:ext uri="{9D8B030D-6E8A-4147-A177-3AD203B41FA5}">
                      <a16:colId xmlns:a16="http://schemas.microsoft.com/office/drawing/2014/main" val="2589930807"/>
                    </a:ext>
                  </a:extLst>
                </a:gridCol>
              </a:tblGrid>
              <a:tr h="17584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JEUDI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VENDREDI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EPS (1H30)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APQ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4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aseline="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Comic Sans MS" panose="030F0702030302020204" pitchFamily="66" charset="0"/>
                        </a:rPr>
                        <a:t>Activités</a:t>
                      </a:r>
                      <a:r>
                        <a:rPr lang="fr-FR" sz="1800" baseline="0" dirty="0">
                          <a:latin typeface="Comic Sans MS" panose="030F0702030302020204" pitchFamily="66" charset="0"/>
                        </a:rPr>
                        <a:t> athlétiques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600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COURIR / SAUTER / LANCER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30’</a:t>
                      </a:r>
                    </a:p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Pendant</a:t>
                      </a:r>
                      <a:r>
                        <a:rPr lang="fr-FR" sz="1800" baseline="0" dirty="0">
                          <a:latin typeface="Comic Sans MS" panose="030F0702030302020204" pitchFamily="66" charset="0"/>
                        </a:rPr>
                        <a:t> la récré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DEFIS RECRE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Activités de coopération</a:t>
                      </a:r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 /</a:t>
                      </a:r>
                    </a:p>
                    <a:p>
                      <a:pPr algn="ctr"/>
                      <a:r>
                        <a:rPr lang="fr-FR" baseline="0" dirty="0">
                          <a:latin typeface="Comic Sans MS" panose="030F0702030302020204" pitchFamily="66" charset="0"/>
                        </a:rPr>
                        <a:t>opposition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Avant la classe 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REVEIL </a:t>
                      </a:r>
                    </a:p>
                    <a:p>
                      <a:pPr algn="ctr"/>
                      <a:r>
                        <a:rPr lang="fr-FR" sz="1600" dirty="0">
                          <a:latin typeface="Comic Sans MS" panose="030F0702030302020204" pitchFamily="66" charset="0"/>
                        </a:rPr>
                        <a:t>DYNAMIQUE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Retour cantine</a:t>
                      </a:r>
                      <a:endParaRPr lang="fr-FR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200" baseline="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CONCENTRATION</a:t>
                      </a:r>
                    </a:p>
                    <a:p>
                      <a:pPr algn="ctr"/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10’</a:t>
                      </a: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Fin de journée</a:t>
                      </a:r>
                    </a:p>
                    <a:p>
                      <a:pPr algn="ctr"/>
                      <a:endParaRPr lang="fr-FR" sz="11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omic Sans MS" panose="030F0702030302020204" pitchFamily="66" charset="0"/>
                        </a:rPr>
                        <a:t>RELAXATION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EVACUER LA FATIGUE 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1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357" y="813382"/>
            <a:ext cx="11119338" cy="5032375"/>
          </a:xfrm>
        </p:spPr>
        <p:txBody>
          <a:bodyPr/>
          <a:lstStyle/>
          <a:p>
            <a:r>
              <a:rPr lang="fr-FR" sz="2400" dirty="0">
                <a:latin typeface="Comic Sans MS" panose="030F0702030302020204" pitchFamily="66" charset="0"/>
              </a:rPr>
              <a:t>Nom :						Prénom :		</a:t>
            </a:r>
          </a:p>
          <a:p>
            <a:r>
              <a:rPr lang="fr-FR" dirty="0">
                <a:latin typeface="Comic Sans MS" panose="030F0702030302020204" pitchFamily="66" charset="0"/>
              </a:rPr>
              <a:t>Quelle activité ? :</a:t>
            </a:r>
          </a:p>
          <a:p>
            <a:pPr marL="0" indent="0">
              <a:buNone/>
            </a:pPr>
            <a:r>
              <a:rPr lang="fr-FR" sz="2400" dirty="0">
                <a:latin typeface="Comic Sans MS" panose="030F0702030302020204" pitchFamily="66" charset="0"/>
              </a:rPr>
              <a:t>Je me situe où ? Entourer l’émoji qui correspond à ce que je ressens après l’activité</a:t>
            </a:r>
          </a:p>
          <a:p>
            <a:pPr marL="0" indent="0">
              <a:buNone/>
            </a:pPr>
            <a:r>
              <a:rPr lang="fr-FR" sz="2400" dirty="0">
                <a:latin typeface="Comic Sans MS" panose="030F0702030302020204" pitchFamily="66" charset="0"/>
              </a:rPr>
              <a:t>							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9317" y="385659"/>
            <a:ext cx="10677378" cy="80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atin typeface="Comic Sans MS" panose="030F0702030302020204" pitchFamily="66" charset="0"/>
              </a:rPr>
              <a:t>EXEMPLE</a:t>
            </a:r>
            <a:r>
              <a:rPr lang="fr-FR" sz="3600" dirty="0"/>
              <a:t> 1 </a:t>
            </a:r>
            <a:r>
              <a:rPr lang="fr-FR" sz="3600" dirty="0">
                <a:latin typeface="Comic Sans MS" panose="030F0702030302020204" pitchFamily="66" charset="0"/>
              </a:rPr>
              <a:t>DE FICHE DE RESSENTIS </a:t>
            </a:r>
          </a:p>
          <a:p>
            <a:pPr algn="ctr"/>
            <a:r>
              <a:rPr lang="fr-FR" sz="3600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(par APQ)</a:t>
            </a:r>
            <a:endParaRPr lang="fr-FR" sz="3200" i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fr-FR" sz="3600" dirty="0">
              <a:latin typeface="Comic Sans MS" panose="030F0702030302020204" pitchFamily="66" charset="0"/>
            </a:endParaRPr>
          </a:p>
          <a:p>
            <a:pPr algn="r"/>
            <a:endParaRPr lang="fr-FR" sz="2400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70746723"/>
              </p:ext>
            </p:extLst>
          </p:nvPr>
        </p:nvGraphicFramePr>
        <p:xfrm>
          <a:off x="525252" y="19515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64" y="2793521"/>
            <a:ext cx="1088756" cy="10690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3671434" y="2715613"/>
            <a:ext cx="1828801" cy="121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79" y="2832693"/>
            <a:ext cx="1018034" cy="1158242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8871439" y="2834856"/>
            <a:ext cx="2476500" cy="990600"/>
            <a:chOff x="5648960" y="887340"/>
            <a:chExt cx="2476500" cy="990600"/>
          </a:xfrm>
        </p:grpSpPr>
        <p:sp>
          <p:nvSpPr>
            <p:cNvPr id="21" name="Rectangle 20"/>
            <p:cNvSpPr/>
            <p:nvPr/>
          </p:nvSpPr>
          <p:spPr>
            <a:xfrm>
              <a:off x="5648960" y="887340"/>
              <a:ext cx="2476500" cy="990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5648960" y="887340"/>
              <a:ext cx="2476500" cy="990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178816" rIns="312928" bIns="178816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/>
                <a:t>t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880817" y="3825456"/>
            <a:ext cx="2476500" cy="2653385"/>
            <a:chOff x="5648960" y="1877940"/>
            <a:chExt cx="2476500" cy="2653385"/>
          </a:xfrm>
        </p:grpSpPr>
        <p:sp>
          <p:nvSpPr>
            <p:cNvPr id="26" name="Rectangle 25"/>
            <p:cNvSpPr/>
            <p:nvPr/>
          </p:nvSpPr>
          <p:spPr>
            <a:xfrm>
              <a:off x="5648960" y="1877940"/>
              <a:ext cx="2476500" cy="265338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ZoneTexte 26"/>
            <p:cNvSpPr txBox="1"/>
            <p:nvPr/>
          </p:nvSpPr>
          <p:spPr>
            <a:xfrm>
              <a:off x="5648960" y="1877940"/>
              <a:ext cx="2476500" cy="2653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000" kern="1200" dirty="0">
                <a:latin typeface="Comic Sans MS" panose="030F0702030302020204" pitchFamily="66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000" kern="1200" dirty="0">
                <a:latin typeface="Comic Sans MS" panose="030F0702030302020204" pitchFamily="66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9258378" y="2808277"/>
            <a:ext cx="1842086" cy="112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29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9333" y="749857"/>
            <a:ext cx="6365284" cy="4872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/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fr-FR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fr-FR" dirty="0">
                <a:latin typeface="Comic Sans MS" panose="030F0702030302020204" pitchFamily="66" charset="0"/>
              </a:rPr>
              <a:t/>
            </a:r>
            <a:br>
              <a:rPr lang="fr-FR" dirty="0">
                <a:latin typeface="Comic Sans MS" panose="030F0702030302020204" pitchFamily="66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67" y="549224"/>
            <a:ext cx="12176101" cy="628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LUNDI : EPS		               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(par jour)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					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MARDI </a:t>
            </a:r>
            <a:r>
              <a:rPr lang="fr-FR" sz="2400" dirty="0">
                <a:latin typeface="Comic Sans MS" panose="030F0702030302020204" pitchFamily="66" charset="0"/>
                <a:cs typeface="Calibri" panose="020F0502020204030204" pitchFamily="34" charset="0"/>
              </a:rPr>
              <a:t>: 8H30 / 10’			    </a:t>
            </a: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MARDI : </a:t>
            </a:r>
            <a:r>
              <a:rPr lang="fr-FR" sz="2400" dirty="0">
                <a:latin typeface="Comic Sans MS" panose="030F0702030302020204" pitchFamily="66" charset="0"/>
                <a:cs typeface="Calibri" panose="020F0502020204030204" pitchFamily="34" charset="0"/>
              </a:rPr>
              <a:t>10H20 / 10’ Pendant la récréation 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MARDI : </a:t>
            </a:r>
            <a:r>
              <a:rPr lang="fr-FR" sz="2400" dirty="0">
                <a:latin typeface="Comic Sans MS" panose="030F0702030302020204" pitchFamily="66" charset="0"/>
                <a:cs typeface="Calibri" panose="020F0502020204030204" pitchFamily="34" charset="0"/>
              </a:rPr>
              <a:t>14H30 / 10’ Avant un contrôle           8H30 : Parcours / Mise en forme</a:t>
            </a:r>
          </a:p>
          <a:p>
            <a:pPr marL="0" indent="0">
              <a:buNone/>
            </a:pPr>
            <a:r>
              <a:rPr lang="fr-FR" sz="2400" dirty="0">
                <a:latin typeface="Comic Sans MS" panose="030F0702030302020204" pitchFamily="66" charset="0"/>
                <a:cs typeface="Calibri" panose="020F0502020204030204" pitchFamily="34" charset="0"/>
              </a:rPr>
              <a:t>                                                                         10H20 : Jeux de balle</a:t>
            </a:r>
          </a:p>
          <a:p>
            <a:pPr marL="0" indent="0">
              <a:buNone/>
            </a:pPr>
            <a:r>
              <a:rPr lang="fr-FR" sz="2400" dirty="0">
                <a:latin typeface="Comic Sans MS" panose="030F0702030302020204" pitchFamily="66" charset="0"/>
                <a:cs typeface="Calibri" panose="020F0502020204030204" pitchFamily="34" charset="0"/>
              </a:rPr>
              <a:t>                                                                         14H30 : exercices de concentration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00167426"/>
              </p:ext>
            </p:extLst>
          </p:nvPr>
        </p:nvGraphicFramePr>
        <p:xfrm>
          <a:off x="59879" y="2233504"/>
          <a:ext cx="4192172" cy="176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8" y="2133346"/>
            <a:ext cx="673842" cy="5491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1602358" y="2132812"/>
            <a:ext cx="1091492" cy="6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27" y="2185185"/>
            <a:ext cx="599026" cy="565656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4449750" y="2220512"/>
            <a:ext cx="1298440" cy="518900"/>
            <a:chOff x="3159065" y="103476"/>
            <a:chExt cx="1384932" cy="553972"/>
          </a:xfrm>
        </p:grpSpPr>
        <p:sp>
          <p:nvSpPr>
            <p:cNvPr id="27" name="Rectangle 26"/>
            <p:cNvSpPr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oneTexte 27"/>
            <p:cNvSpPr txBox="1"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kern="1200" dirty="0"/>
                <a:t>t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449750" y="2771683"/>
            <a:ext cx="1318046" cy="1221327"/>
            <a:chOff x="3159065" y="657449"/>
            <a:chExt cx="1384932" cy="1303875"/>
          </a:xfrm>
        </p:grpSpPr>
        <p:sp>
          <p:nvSpPr>
            <p:cNvPr id="25" name="Rectangle 24"/>
            <p:cNvSpPr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ZoneTexte 25"/>
            <p:cNvSpPr txBox="1"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4647931" y="2188633"/>
            <a:ext cx="921683" cy="56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Diagramme 29"/>
          <p:cNvGraphicFramePr/>
          <p:nvPr>
            <p:extLst>
              <p:ext uri="{D42A27DB-BD31-4B8C-83A1-F6EECF244321}">
                <p14:modId xmlns:p14="http://schemas.microsoft.com/office/powerpoint/2010/main" val="2274690763"/>
              </p:ext>
            </p:extLst>
          </p:nvPr>
        </p:nvGraphicFramePr>
        <p:xfrm>
          <a:off x="6197798" y="2256106"/>
          <a:ext cx="4192172" cy="176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10587669" y="2243114"/>
            <a:ext cx="1298440" cy="518900"/>
            <a:chOff x="3159065" y="103476"/>
            <a:chExt cx="1384932" cy="553972"/>
          </a:xfrm>
        </p:grpSpPr>
        <p:sp>
          <p:nvSpPr>
            <p:cNvPr id="32" name="Rectangle 31"/>
            <p:cNvSpPr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ZoneTexte 32"/>
            <p:cNvSpPr txBox="1"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kern="1200" dirty="0"/>
                <a:t>t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0587669" y="2794285"/>
            <a:ext cx="1298440" cy="1221327"/>
            <a:chOff x="3159065" y="657449"/>
            <a:chExt cx="1384932" cy="1303875"/>
          </a:xfrm>
        </p:grpSpPr>
        <p:sp>
          <p:nvSpPr>
            <p:cNvPr id="35" name="Rectangle 34"/>
            <p:cNvSpPr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ZoneTexte 35"/>
            <p:cNvSpPr txBox="1"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10716297" y="2211235"/>
            <a:ext cx="993821" cy="605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6" y="2156674"/>
            <a:ext cx="559279" cy="54916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7961689" y="2156140"/>
            <a:ext cx="905923" cy="6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96" y="2208513"/>
            <a:ext cx="497182" cy="565656"/>
          </a:xfrm>
          <a:prstGeom prst="rect">
            <a:avLst/>
          </a:prstGeom>
        </p:spPr>
      </p:pic>
      <p:graphicFrame>
        <p:nvGraphicFramePr>
          <p:cNvPr id="47" name="Diagramme 46"/>
          <p:cNvGraphicFramePr/>
          <p:nvPr>
            <p:extLst>
              <p:ext uri="{D42A27DB-BD31-4B8C-83A1-F6EECF244321}">
                <p14:modId xmlns:p14="http://schemas.microsoft.com/office/powerpoint/2010/main" val="717076943"/>
              </p:ext>
            </p:extLst>
          </p:nvPr>
        </p:nvGraphicFramePr>
        <p:xfrm>
          <a:off x="84951" y="5038909"/>
          <a:ext cx="4186706" cy="176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48" name="Groupe 47"/>
          <p:cNvGrpSpPr/>
          <p:nvPr/>
        </p:nvGrpSpPr>
        <p:grpSpPr>
          <a:xfrm>
            <a:off x="4471050" y="5025917"/>
            <a:ext cx="1296746" cy="518900"/>
            <a:chOff x="3159065" y="103476"/>
            <a:chExt cx="1384932" cy="553972"/>
          </a:xfrm>
        </p:grpSpPr>
        <p:sp>
          <p:nvSpPr>
            <p:cNvPr id="49" name="Rectangle 48"/>
            <p:cNvSpPr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ZoneTexte 49"/>
            <p:cNvSpPr txBox="1"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kern="1200" dirty="0"/>
                <a:t>t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471050" y="5577088"/>
            <a:ext cx="1296746" cy="1221327"/>
            <a:chOff x="3159065" y="657449"/>
            <a:chExt cx="1384932" cy="1303875"/>
          </a:xfrm>
        </p:grpSpPr>
        <p:sp>
          <p:nvSpPr>
            <p:cNvPr id="52" name="Rectangle 51"/>
            <p:cNvSpPr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ZoneTexte 52"/>
            <p:cNvSpPr txBox="1"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4599280" y="4994038"/>
            <a:ext cx="992525" cy="605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8" y="4961289"/>
            <a:ext cx="558550" cy="5491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1723791" y="4943282"/>
            <a:ext cx="904742" cy="6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31" y="4967210"/>
            <a:ext cx="496534" cy="5656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B310FE-C8E4-47AD-9A6B-0A1EFD632710}"/>
              </a:ext>
            </a:extLst>
          </p:cNvPr>
          <p:cNvSpPr txBox="1"/>
          <p:nvPr/>
        </p:nvSpPr>
        <p:spPr>
          <a:xfrm>
            <a:off x="886266" y="59585"/>
            <a:ext cx="1082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EXEMPLE 2 : FICHE DE RESSENTIS SUR  MA SEMAINE APQ</a:t>
            </a:r>
          </a:p>
        </p:txBody>
      </p:sp>
    </p:spTree>
    <p:extLst>
      <p:ext uri="{BB962C8B-B14F-4D97-AF65-F5344CB8AC3E}">
        <p14:creationId xmlns:p14="http://schemas.microsoft.com/office/powerpoint/2010/main" val="31924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8866"/>
            <a:ext cx="11927644" cy="5859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               (par jour)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JEUDI : EPS			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VENDREDI : 20’ dans la matinée entre 2 séquences pédagogiques		         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						         Jeux de rôle / Parcours ludique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VENDREDI : 16H10 / 10’ Fin de journée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						          Relaxation / Yoga dans la classe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180260716"/>
              </p:ext>
            </p:extLst>
          </p:nvPr>
        </p:nvGraphicFramePr>
        <p:xfrm>
          <a:off x="84951" y="2159621"/>
          <a:ext cx="4192172" cy="176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1" y="2100967"/>
            <a:ext cx="559279" cy="54916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1707857" y="2012250"/>
            <a:ext cx="905923" cy="6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50" y="2140774"/>
            <a:ext cx="497182" cy="565656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4474822" y="2200997"/>
            <a:ext cx="1298440" cy="518900"/>
            <a:chOff x="3159065" y="103476"/>
            <a:chExt cx="1384932" cy="553972"/>
          </a:xfrm>
        </p:grpSpPr>
        <p:sp>
          <p:nvSpPr>
            <p:cNvPr id="27" name="Rectangle 26"/>
            <p:cNvSpPr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oneTexte 27"/>
            <p:cNvSpPr txBox="1"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kern="1200" dirty="0"/>
                <a:t>t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474822" y="2697800"/>
            <a:ext cx="1298440" cy="1221327"/>
            <a:chOff x="3159065" y="657449"/>
            <a:chExt cx="1384932" cy="1303875"/>
          </a:xfrm>
        </p:grpSpPr>
        <p:sp>
          <p:nvSpPr>
            <p:cNvPr id="25" name="Rectangle 24"/>
            <p:cNvSpPr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ZoneTexte 25"/>
            <p:cNvSpPr txBox="1"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4603450" y="2114750"/>
            <a:ext cx="993821" cy="605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7" name="Diagramme 46"/>
          <p:cNvGraphicFramePr/>
          <p:nvPr>
            <p:extLst>
              <p:ext uri="{D42A27DB-BD31-4B8C-83A1-F6EECF244321}">
                <p14:modId xmlns:p14="http://schemas.microsoft.com/office/powerpoint/2010/main" val="4134456270"/>
              </p:ext>
            </p:extLst>
          </p:nvPr>
        </p:nvGraphicFramePr>
        <p:xfrm>
          <a:off x="84951" y="4871020"/>
          <a:ext cx="4192172" cy="176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48" name="Groupe 47"/>
          <p:cNvGrpSpPr/>
          <p:nvPr/>
        </p:nvGrpSpPr>
        <p:grpSpPr>
          <a:xfrm>
            <a:off x="4474822" y="4912396"/>
            <a:ext cx="1298440" cy="518900"/>
            <a:chOff x="3159065" y="103476"/>
            <a:chExt cx="1384932" cy="553972"/>
          </a:xfrm>
        </p:grpSpPr>
        <p:sp>
          <p:nvSpPr>
            <p:cNvPr id="49" name="Rectangle 48"/>
            <p:cNvSpPr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ZoneTexte 49"/>
            <p:cNvSpPr txBox="1"/>
            <p:nvPr/>
          </p:nvSpPr>
          <p:spPr>
            <a:xfrm>
              <a:off x="3159065" y="103476"/>
              <a:ext cx="1384932" cy="553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kern="1200" dirty="0"/>
                <a:t>t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474822" y="5409199"/>
            <a:ext cx="1298440" cy="1221327"/>
            <a:chOff x="3159065" y="657449"/>
            <a:chExt cx="1384932" cy="1303875"/>
          </a:xfrm>
        </p:grpSpPr>
        <p:sp>
          <p:nvSpPr>
            <p:cNvPr id="52" name="Rectangle 51"/>
            <p:cNvSpPr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ZoneTexte 52"/>
            <p:cNvSpPr txBox="1"/>
            <p:nvPr/>
          </p:nvSpPr>
          <p:spPr>
            <a:xfrm>
              <a:off x="3159065" y="657449"/>
              <a:ext cx="1384932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71120" bIns="800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n’y arrive plus,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J’ai trop chaud,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000" kern="1200" dirty="0">
                  <a:latin typeface="Comic Sans MS" panose="030F0702030302020204" pitchFamily="66" charset="0"/>
                </a:rPr>
                <a:t>Je craque et je m’arrête</a:t>
              </a:r>
            </a:p>
          </p:txBody>
        </p:sp>
      </p:grp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-1786" r="12252" b="1786"/>
          <a:stretch/>
        </p:blipFill>
        <p:spPr>
          <a:xfrm>
            <a:off x="4603450" y="4826149"/>
            <a:ext cx="993821" cy="605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" y="4793400"/>
            <a:ext cx="559279" cy="5491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-1" r="8013" b="-2223"/>
          <a:stretch/>
        </p:blipFill>
        <p:spPr>
          <a:xfrm>
            <a:off x="1728075" y="4833902"/>
            <a:ext cx="905923" cy="60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9" y="4799321"/>
            <a:ext cx="497182" cy="56565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ED2ECB8-EC03-4904-9901-7CFBEB6804A0}"/>
              </a:ext>
            </a:extLst>
          </p:cNvPr>
          <p:cNvSpPr txBox="1"/>
          <p:nvPr/>
        </p:nvSpPr>
        <p:spPr>
          <a:xfrm>
            <a:off x="886266" y="59585"/>
            <a:ext cx="1082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EX 2 suite : FICHE DE RESSENTIS SUR  MA SEMAINE APQ</a:t>
            </a:r>
          </a:p>
        </p:txBody>
      </p:sp>
    </p:spTree>
    <p:extLst>
      <p:ext uri="{BB962C8B-B14F-4D97-AF65-F5344CB8AC3E}">
        <p14:creationId xmlns:p14="http://schemas.microsoft.com/office/powerpoint/2010/main" val="288631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9828" y="1941339"/>
            <a:ext cx="11507372" cy="1730326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Quelques exemples de carnet de mise en forme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r="3300" b="806"/>
          <a:stretch/>
        </p:blipFill>
        <p:spPr>
          <a:xfrm rot="1096338">
            <a:off x="8342141" y="3283183"/>
            <a:ext cx="2855741" cy="1978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1" y="142986"/>
            <a:ext cx="1992386" cy="179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082">
            <a:off x="3060394" y="3534728"/>
            <a:ext cx="1761218" cy="248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64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1092</TotalTime>
  <Words>1184</Words>
  <Application>Microsoft Office PowerPoint</Application>
  <PresentationFormat>Grand écran</PresentationFormat>
  <Paragraphs>299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Ink Free</vt:lpstr>
      <vt:lpstr>Trebuchet MS</vt:lpstr>
      <vt:lpstr>Tw Cen MT</vt:lpstr>
      <vt:lpstr>Circuit</vt:lpstr>
      <vt:lpstr>QUELQUES OUTILS POUR VOUS ACCOMPAGNER</vt:lpstr>
      <vt:lpstr>Comment envisager ces 30’ dans ma classe ?</vt:lpstr>
      <vt:lpstr>Exemple 1 DE PLANIFICATION / SEMAINIER</vt:lpstr>
      <vt:lpstr>Exemple 2 DE PLANIFICATION / SEMAINIER</vt:lpstr>
      <vt:lpstr>Exemple 3 DE PLANIFICATION / SEMAINIER</vt:lpstr>
      <vt:lpstr>Présentation PowerPoint</vt:lpstr>
      <vt:lpstr>    </vt:lpstr>
      <vt:lpstr>Présentation PowerPoint</vt:lpstr>
      <vt:lpstr>Quelques exemples de carnet de mise en forme</vt:lpstr>
      <vt:lpstr>Ex 1 : MON CARNET DE MISE EN FORME</vt:lpstr>
      <vt:lpstr>Ex 2 : MON CARNET DE MISE EN FORME</vt:lpstr>
      <vt:lpstr>Ex 3 : MON CARNET DE MISE EN FORME</vt:lpstr>
      <vt:lpstr>Ex 4 : MON CARNET DE MISE EN FORME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REFLEXION AUTOUR DES 30 MINUTES APQ</dc:title>
  <dc:creator>Becaglia Katia</dc:creator>
  <cp:lastModifiedBy>circo</cp:lastModifiedBy>
  <cp:revision>71</cp:revision>
  <dcterms:created xsi:type="dcterms:W3CDTF">2021-02-19T16:34:51Z</dcterms:created>
  <dcterms:modified xsi:type="dcterms:W3CDTF">2024-01-12T12:11:32Z</dcterms:modified>
</cp:coreProperties>
</file>